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66"/>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22" r:id="rId40"/>
    <p:sldId id="1123" r:id="rId41"/>
    <p:sldId id="1098" r:id="rId42"/>
    <p:sldId id="918" r:id="rId43"/>
    <p:sldId id="969" r:id="rId44"/>
    <p:sldId id="970" r:id="rId45"/>
    <p:sldId id="971" r:id="rId46"/>
    <p:sldId id="736" r:id="rId47"/>
    <p:sldId id="934" r:id="rId48"/>
    <p:sldId id="924" r:id="rId49"/>
    <p:sldId id="713" r:id="rId50"/>
    <p:sldId id="1080" r:id="rId51"/>
    <p:sldId id="1078" r:id="rId52"/>
    <p:sldId id="1081" r:id="rId53"/>
    <p:sldId id="1079" r:id="rId54"/>
    <p:sldId id="1082" r:id="rId55"/>
    <p:sldId id="1097" r:id="rId56"/>
    <p:sldId id="1086" r:id="rId57"/>
    <p:sldId id="1087" r:id="rId58"/>
    <p:sldId id="1088" r:id="rId59"/>
    <p:sldId id="1089" r:id="rId60"/>
    <p:sldId id="1090" r:id="rId61"/>
    <p:sldId id="1091" r:id="rId62"/>
    <p:sldId id="1094" r:id="rId63"/>
    <p:sldId id="1093" r:id="rId64"/>
    <p:sldId id="263" r:id="rId65"/>
  </p:sldIdLst>
  <p:sldSz cx="12190095" cy="6858000"/>
  <p:notesSz cx="6858000" cy="9144000"/>
  <p:embeddedFontLst>
    <p:embeddedFont>
      <p:font typeface="微软雅黑" panose="020B0503020204020204" pitchFamily="34" charset="-122"/>
      <p:regular r:id="rId71"/>
    </p:embeddedFont>
    <p:embeddedFont>
      <p:font typeface="方正兰亭粗黑简体" panose="02000500000000000000" pitchFamily="2" charset="-122"/>
      <p:regular r:id="rId72"/>
    </p:embeddedFont>
    <p:embeddedFont>
      <p:font typeface="Montserrat Medium" panose="02000500000000000000" pitchFamily="2" charset="-122"/>
      <p:regular r:id="rId73"/>
    </p:embeddedFont>
    <p:embeddedFont>
      <p:font typeface="微软雅黑 Light" panose="020B0502040204020203" pitchFamily="34" charset="-122"/>
      <p:regular r:id="rId74"/>
    </p:embeddedFont>
    <p:embeddedFont>
      <p:font typeface="Calibri" panose="020F0502020204030204" charset="0"/>
      <p:regular r:id="rId75"/>
      <p:bold r:id="rId76"/>
      <p:italic r:id="rId77"/>
      <p:boldItalic r:id="rId78"/>
    </p:embeddedFont>
  </p:embeddedFontLst>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离网切换算法" id="{9dd48b09-d684-4fdc-b958-34db94e86e9b}">
          <p14:sldIdLst>
            <p14:sldId id="1083"/>
            <p14:sldId id="1122"/>
            <p14:sldId id="1123"/>
            <p14:sldId id="1098"/>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80" userDrawn="1">
          <p15:clr>
            <a:srgbClr val="A4A3A4"/>
          </p15:clr>
        </p15:guide>
        <p15:guide id="2" pos="4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80"/>
        <p:guide pos="40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tags" Target="tags/tag696.xml"/><Relationship Id="rId78" Type="http://schemas.openxmlformats.org/officeDocument/2006/relationships/font" Target="fonts/font8.fntdata"/><Relationship Id="rId77" Type="http://schemas.openxmlformats.org/officeDocument/2006/relationships/font" Target="fonts/font7.fntdata"/><Relationship Id="rId76" Type="http://schemas.openxmlformats.org/officeDocument/2006/relationships/font" Target="fonts/font6.fntdata"/><Relationship Id="rId75" Type="http://schemas.openxmlformats.org/officeDocument/2006/relationships/font" Target="fonts/font5.fntdata"/><Relationship Id="rId74" Type="http://schemas.openxmlformats.org/officeDocument/2006/relationships/font" Target="fonts/font4.fntdata"/><Relationship Id="rId73" Type="http://schemas.openxmlformats.org/officeDocument/2006/relationships/font" Target="fonts/font3.fntdata"/><Relationship Id="rId72" Type="http://schemas.openxmlformats.org/officeDocument/2006/relationships/font" Target="fonts/font2.fntdata"/><Relationship Id="rId71" Type="http://schemas.openxmlformats.org/officeDocument/2006/relationships/font" Target="fonts/font1.fntdata"/><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image" Target="../media/image100.png"/><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tags" Target="../tags/tag497.xml"/><Relationship Id="rId21" Type="http://schemas.openxmlformats.org/officeDocument/2006/relationships/notesSlide" Target="../notesSlides/notesSlide36.xml"/><Relationship Id="rId20" Type="http://schemas.openxmlformats.org/officeDocument/2006/relationships/slideLayout" Target="../slideLayouts/slideLayout4.xml"/><Relationship Id="rId2" Type="http://schemas.openxmlformats.org/officeDocument/2006/relationships/image" Target="../media/image99.png"/><Relationship Id="rId19" Type="http://schemas.openxmlformats.org/officeDocument/2006/relationships/tags" Target="../tags/tag510.xml"/><Relationship Id="rId18" Type="http://schemas.openxmlformats.org/officeDocument/2006/relationships/tags" Target="../tags/tag509.xml"/><Relationship Id="rId17" Type="http://schemas.openxmlformats.org/officeDocument/2006/relationships/tags" Target="../tags/tag508.xml"/><Relationship Id="rId16" Type="http://schemas.openxmlformats.org/officeDocument/2006/relationships/tags" Target="../tags/tag507.xml"/><Relationship Id="rId15" Type="http://schemas.openxmlformats.org/officeDocument/2006/relationships/tags" Target="../tags/tag506.xml"/><Relationship Id="rId14" Type="http://schemas.openxmlformats.org/officeDocument/2006/relationships/image" Target="../media/image102.png"/><Relationship Id="rId13" Type="http://schemas.openxmlformats.org/officeDocument/2006/relationships/tags" Target="../tags/tag505.xml"/><Relationship Id="rId12" Type="http://schemas.openxmlformats.org/officeDocument/2006/relationships/tags" Target="../tags/tag504.xml"/><Relationship Id="rId11" Type="http://schemas.openxmlformats.org/officeDocument/2006/relationships/tags" Target="../tags/tag503.xml"/><Relationship Id="rId10" Type="http://schemas.openxmlformats.org/officeDocument/2006/relationships/tags" Target="../tags/tag502.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tags" Target="../tags/tag512.xml"/><Relationship Id="rId2" Type="http://schemas.openxmlformats.org/officeDocument/2006/relationships/image" Target="../media/image103.png"/><Relationship Id="rId14" Type="http://schemas.openxmlformats.org/officeDocument/2006/relationships/notesSlide" Target="../notesSlides/notesSlide37.xml"/><Relationship Id="rId13" Type="http://schemas.openxmlformats.org/officeDocument/2006/relationships/slideLayout" Target="../slideLayouts/slideLayout4.xml"/><Relationship Id="rId12" Type="http://schemas.openxmlformats.org/officeDocument/2006/relationships/tags" Target="../tags/tag519.xml"/><Relationship Id="rId11" Type="http://schemas.openxmlformats.org/officeDocument/2006/relationships/tags" Target="../tags/tag518.xml"/><Relationship Id="rId10" Type="http://schemas.openxmlformats.org/officeDocument/2006/relationships/tags" Target="../tags/tag517.xml"/><Relationship Id="rId1" Type="http://schemas.openxmlformats.org/officeDocument/2006/relationships/tags" Target="../tags/tag511.xml"/></Relationships>
</file>

<file path=ppt/slides/_rels/slide39.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tags" Target="../tags/tag521.xml"/><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2" Type="http://schemas.openxmlformats.org/officeDocument/2006/relationships/notesSlide" Target="../notesSlides/notesSlide38.xml"/><Relationship Id="rId21" Type="http://schemas.openxmlformats.org/officeDocument/2006/relationships/slideLayout" Target="../slideLayouts/slideLayout4.xml"/><Relationship Id="rId20" Type="http://schemas.openxmlformats.org/officeDocument/2006/relationships/tags" Target="../tags/tag535.xml"/><Relationship Id="rId2" Type="http://schemas.openxmlformats.org/officeDocument/2006/relationships/image" Target="../media/image106.png"/><Relationship Id="rId19" Type="http://schemas.openxmlformats.org/officeDocument/2006/relationships/tags" Target="../tags/tag534.xml"/><Relationship Id="rId18" Type="http://schemas.openxmlformats.org/officeDocument/2006/relationships/tags" Target="../tags/tag533.xml"/><Relationship Id="rId17" Type="http://schemas.openxmlformats.org/officeDocument/2006/relationships/tags" Target="../tags/tag532.xml"/><Relationship Id="rId16" Type="http://schemas.openxmlformats.org/officeDocument/2006/relationships/tags" Target="../tags/tag531.xml"/><Relationship Id="rId15" Type="http://schemas.openxmlformats.org/officeDocument/2006/relationships/tags" Target="../tags/tag530.xml"/><Relationship Id="rId14" Type="http://schemas.openxmlformats.org/officeDocument/2006/relationships/tags" Target="../tags/tag529.xml"/><Relationship Id="rId13" Type="http://schemas.openxmlformats.org/officeDocument/2006/relationships/tags" Target="../tags/tag528.xml"/><Relationship Id="rId12" Type="http://schemas.openxmlformats.org/officeDocument/2006/relationships/tags" Target="../tags/tag527.xml"/><Relationship Id="rId11" Type="http://schemas.openxmlformats.org/officeDocument/2006/relationships/tags" Target="../tags/tag526.xml"/><Relationship Id="rId10" Type="http://schemas.openxmlformats.org/officeDocument/2006/relationships/tags" Target="../tags/tag525.xml"/><Relationship Id="rId1" Type="http://schemas.openxmlformats.org/officeDocument/2006/relationships/tags" Target="../tags/tag52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tags" Target="../tags/tag541.xml"/><Relationship Id="rId5" Type="http://schemas.openxmlformats.org/officeDocument/2006/relationships/tags" Target="../tags/tag540.xml"/><Relationship Id="rId4" Type="http://schemas.openxmlformats.org/officeDocument/2006/relationships/tags" Target="../tags/tag539.xml"/><Relationship Id="rId3" Type="http://schemas.openxmlformats.org/officeDocument/2006/relationships/tags" Target="../tags/tag538.xml"/><Relationship Id="rId25" Type="http://schemas.openxmlformats.org/officeDocument/2006/relationships/notesSlide" Target="../notesSlides/notesSlide39.xml"/><Relationship Id="rId24" Type="http://schemas.openxmlformats.org/officeDocument/2006/relationships/slideLayout" Target="../slideLayouts/slideLayout4.xml"/><Relationship Id="rId23" Type="http://schemas.openxmlformats.org/officeDocument/2006/relationships/tags" Target="../tags/tag554.xml"/><Relationship Id="rId22" Type="http://schemas.openxmlformats.org/officeDocument/2006/relationships/tags" Target="../tags/tag553.xml"/><Relationship Id="rId21" Type="http://schemas.openxmlformats.org/officeDocument/2006/relationships/tags" Target="../tags/tag552.xml"/><Relationship Id="rId20" Type="http://schemas.openxmlformats.org/officeDocument/2006/relationships/tags" Target="../tags/tag551.xml"/><Relationship Id="rId2" Type="http://schemas.openxmlformats.org/officeDocument/2006/relationships/tags" Target="../tags/tag537.xml"/><Relationship Id="rId19" Type="http://schemas.openxmlformats.org/officeDocument/2006/relationships/image" Target="../media/image113.png"/><Relationship Id="rId18" Type="http://schemas.openxmlformats.org/officeDocument/2006/relationships/image" Target="../media/image112.png"/><Relationship Id="rId17" Type="http://schemas.openxmlformats.org/officeDocument/2006/relationships/image" Target="../media/image111.png"/><Relationship Id="rId16" Type="http://schemas.openxmlformats.org/officeDocument/2006/relationships/image" Target="../media/image110.png"/><Relationship Id="rId15" Type="http://schemas.openxmlformats.org/officeDocument/2006/relationships/tags" Target="../tags/tag550.xml"/><Relationship Id="rId14" Type="http://schemas.openxmlformats.org/officeDocument/2006/relationships/tags" Target="../tags/tag549.xml"/><Relationship Id="rId13" Type="http://schemas.openxmlformats.org/officeDocument/2006/relationships/tags" Target="../tags/tag548.xml"/><Relationship Id="rId12" Type="http://schemas.openxmlformats.org/officeDocument/2006/relationships/tags" Target="../tags/tag547.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tags" Target="../tags/tag536.xml"/></Relationships>
</file>

<file path=ppt/slides/_rels/slide41.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7" Type="http://schemas.openxmlformats.org/officeDocument/2006/relationships/notesSlide" Target="../notesSlides/notesSlide40.xml"/><Relationship Id="rId26" Type="http://schemas.openxmlformats.org/officeDocument/2006/relationships/slideLayout" Target="../slideLayouts/slideLayout4.xml"/><Relationship Id="rId25" Type="http://schemas.openxmlformats.org/officeDocument/2006/relationships/tags" Target="../tags/tag577.xml"/><Relationship Id="rId24" Type="http://schemas.openxmlformats.org/officeDocument/2006/relationships/image" Target="../media/image115.png"/><Relationship Id="rId23" Type="http://schemas.openxmlformats.org/officeDocument/2006/relationships/tags" Target="../tags/tag576.xml"/><Relationship Id="rId22" Type="http://schemas.openxmlformats.org/officeDocument/2006/relationships/tags" Target="../tags/tag575.xml"/><Relationship Id="rId21" Type="http://schemas.openxmlformats.org/officeDocument/2006/relationships/tags" Target="../tags/tag574.xml"/><Relationship Id="rId20" Type="http://schemas.openxmlformats.org/officeDocument/2006/relationships/tags" Target="../tags/tag573.xml"/><Relationship Id="rId2" Type="http://schemas.openxmlformats.org/officeDocument/2006/relationships/tags" Target="../tags/tag556.xml"/><Relationship Id="rId19" Type="http://schemas.openxmlformats.org/officeDocument/2006/relationships/tags" Target="../tags/tag572.xml"/><Relationship Id="rId18" Type="http://schemas.openxmlformats.org/officeDocument/2006/relationships/tags" Target="../tags/tag571.xml"/><Relationship Id="rId17" Type="http://schemas.openxmlformats.org/officeDocument/2006/relationships/tags" Target="../tags/tag570.xml"/><Relationship Id="rId16" Type="http://schemas.openxmlformats.org/officeDocument/2006/relationships/image" Target="../media/image114.png"/><Relationship Id="rId15" Type="http://schemas.openxmlformats.org/officeDocument/2006/relationships/tags" Target="../tags/tag569.xml"/><Relationship Id="rId14" Type="http://schemas.openxmlformats.org/officeDocument/2006/relationships/tags" Target="../tags/tag568.xml"/><Relationship Id="rId13" Type="http://schemas.openxmlformats.org/officeDocument/2006/relationships/tags" Target="../tags/tag567.xml"/><Relationship Id="rId12" Type="http://schemas.openxmlformats.org/officeDocument/2006/relationships/tags" Target="../tags/tag566.xml"/><Relationship Id="rId11" Type="http://schemas.openxmlformats.org/officeDocument/2006/relationships/tags" Target="../tags/tag565.xml"/><Relationship Id="rId10" Type="http://schemas.openxmlformats.org/officeDocument/2006/relationships/tags" Target="../tags/tag564.xml"/><Relationship Id="rId1" Type="http://schemas.openxmlformats.org/officeDocument/2006/relationships/tags" Target="../tags/tag555.xml"/></Relationships>
</file>

<file path=ppt/slides/_rels/slide42.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7" Type="http://schemas.openxmlformats.org/officeDocument/2006/relationships/notesSlide" Target="../notesSlides/notesSlide41.xml"/><Relationship Id="rId26" Type="http://schemas.openxmlformats.org/officeDocument/2006/relationships/slideLayout" Target="../slideLayouts/slideLayout4.xml"/><Relationship Id="rId25" Type="http://schemas.openxmlformats.org/officeDocument/2006/relationships/tags" Target="../tags/tag599.xml"/><Relationship Id="rId24" Type="http://schemas.openxmlformats.org/officeDocument/2006/relationships/tags" Target="../tags/tag598.xml"/><Relationship Id="rId23" Type="http://schemas.openxmlformats.org/officeDocument/2006/relationships/tags" Target="../tags/tag597.xml"/><Relationship Id="rId22" Type="http://schemas.openxmlformats.org/officeDocument/2006/relationships/image" Target="../media/image117.png"/><Relationship Id="rId21" Type="http://schemas.openxmlformats.org/officeDocument/2006/relationships/tags" Target="../tags/tag596.xml"/><Relationship Id="rId20" Type="http://schemas.openxmlformats.org/officeDocument/2006/relationships/tags" Target="../tags/tag595.xml"/><Relationship Id="rId2" Type="http://schemas.openxmlformats.org/officeDocument/2006/relationships/tags" Target="../tags/tag579.xml"/><Relationship Id="rId19" Type="http://schemas.openxmlformats.org/officeDocument/2006/relationships/tags" Target="../tags/tag594.xml"/><Relationship Id="rId18" Type="http://schemas.openxmlformats.org/officeDocument/2006/relationships/tags" Target="../tags/tag593.xml"/><Relationship Id="rId17" Type="http://schemas.openxmlformats.org/officeDocument/2006/relationships/image" Target="../media/image116.png"/><Relationship Id="rId16" Type="http://schemas.openxmlformats.org/officeDocument/2006/relationships/image" Target="../media/image115.png"/><Relationship Id="rId15" Type="http://schemas.openxmlformats.org/officeDocument/2006/relationships/tags" Target="../tags/tag592.xml"/><Relationship Id="rId14" Type="http://schemas.openxmlformats.org/officeDocument/2006/relationships/tags" Target="../tags/tag591.xml"/><Relationship Id="rId13" Type="http://schemas.openxmlformats.org/officeDocument/2006/relationships/tags" Target="../tags/tag590.xml"/><Relationship Id="rId12" Type="http://schemas.openxmlformats.org/officeDocument/2006/relationships/tags" Target="../tags/tag589.xml"/><Relationship Id="rId11" Type="http://schemas.openxmlformats.org/officeDocument/2006/relationships/tags" Target="../tags/tag588.xml"/><Relationship Id="rId10" Type="http://schemas.openxmlformats.org/officeDocument/2006/relationships/tags" Target="../tags/tag587.xml"/><Relationship Id="rId1" Type="http://schemas.openxmlformats.org/officeDocument/2006/relationships/tags" Target="../tags/tag578.xml"/></Relationships>
</file>

<file path=ppt/slides/_rels/slide43.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image" Target="../media/image122.png"/><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tags" Target="../tags/tag601.xml"/><Relationship Id="rId3" Type="http://schemas.openxmlformats.org/officeDocument/2006/relationships/image" Target="../media/image119.png"/><Relationship Id="rId25" Type="http://schemas.openxmlformats.org/officeDocument/2006/relationships/notesSlide" Target="../notesSlides/notesSlide42.xml"/><Relationship Id="rId24" Type="http://schemas.openxmlformats.org/officeDocument/2006/relationships/slideLayout" Target="../slideLayouts/slideLayout4.xml"/><Relationship Id="rId23" Type="http://schemas.openxmlformats.org/officeDocument/2006/relationships/tags" Target="../tags/tag613.xml"/><Relationship Id="rId22" Type="http://schemas.openxmlformats.org/officeDocument/2006/relationships/tags" Target="../tags/tag612.xml"/><Relationship Id="rId21" Type="http://schemas.openxmlformats.org/officeDocument/2006/relationships/image" Target="../media/image126.png"/><Relationship Id="rId20" Type="http://schemas.openxmlformats.org/officeDocument/2006/relationships/tags" Target="../tags/tag611.xml"/><Relationship Id="rId2" Type="http://schemas.openxmlformats.org/officeDocument/2006/relationships/image" Target="../media/image118.png"/><Relationship Id="rId19" Type="http://schemas.openxmlformats.org/officeDocument/2006/relationships/tags" Target="../tags/tag610.xml"/><Relationship Id="rId18" Type="http://schemas.openxmlformats.org/officeDocument/2006/relationships/tags" Target="../tags/tag609.xml"/><Relationship Id="rId17" Type="http://schemas.openxmlformats.org/officeDocument/2006/relationships/tags" Target="../tags/tag608.xml"/><Relationship Id="rId16" Type="http://schemas.openxmlformats.org/officeDocument/2006/relationships/tags" Target="../tags/tag607.xml"/><Relationship Id="rId15" Type="http://schemas.openxmlformats.org/officeDocument/2006/relationships/tags" Target="../tags/tag606.xml"/><Relationship Id="rId14" Type="http://schemas.openxmlformats.org/officeDocument/2006/relationships/image" Target="../media/image125.png"/><Relationship Id="rId13" Type="http://schemas.openxmlformats.org/officeDocument/2006/relationships/image" Target="../media/image124.png"/><Relationship Id="rId12" Type="http://schemas.openxmlformats.org/officeDocument/2006/relationships/image" Target="../media/image123.png"/><Relationship Id="rId11" Type="http://schemas.openxmlformats.org/officeDocument/2006/relationships/tags" Target="../tags/tag605.xml"/><Relationship Id="rId10" Type="http://schemas.openxmlformats.org/officeDocument/2006/relationships/tags" Target="../tags/tag604.xml"/><Relationship Id="rId1" Type="http://schemas.openxmlformats.org/officeDocument/2006/relationships/tags" Target="../tags/tag600.xml"/></Relationships>
</file>

<file path=ppt/slides/_rels/slide44.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tags" Target="../tags/tag619.xml"/><Relationship Id="rId7" Type="http://schemas.openxmlformats.org/officeDocument/2006/relationships/tags" Target="../tags/tag618.xml"/><Relationship Id="rId6" Type="http://schemas.openxmlformats.org/officeDocument/2006/relationships/tags" Target="../tags/tag617.xml"/><Relationship Id="rId5" Type="http://schemas.openxmlformats.org/officeDocument/2006/relationships/tags" Target="../tags/tag616.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615.xml"/><Relationship Id="rId14" Type="http://schemas.openxmlformats.org/officeDocument/2006/relationships/notesSlide" Target="../notesSlides/notesSlide43.xml"/><Relationship Id="rId13" Type="http://schemas.openxmlformats.org/officeDocument/2006/relationships/slideLayout" Target="../slideLayouts/slideLayout4.xml"/><Relationship Id="rId12" Type="http://schemas.openxmlformats.org/officeDocument/2006/relationships/tags" Target="../tags/tag622.xml"/><Relationship Id="rId11" Type="http://schemas.openxmlformats.org/officeDocument/2006/relationships/tags" Target="../tags/tag621.xml"/><Relationship Id="rId10" Type="http://schemas.openxmlformats.org/officeDocument/2006/relationships/tags" Target="../tags/tag620.xml"/><Relationship Id="rId1" Type="http://schemas.openxmlformats.org/officeDocument/2006/relationships/tags" Target="../tags/tag614.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tags" Target="../tags/tag624.xml"/><Relationship Id="rId1" Type="http://schemas.openxmlformats.org/officeDocument/2006/relationships/tags" Target="../tags/tag6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tags" Target="../tags/tag630.xml"/><Relationship Id="rId7" Type="http://schemas.openxmlformats.org/officeDocument/2006/relationships/tags" Target="../tags/tag629.xml"/><Relationship Id="rId6" Type="http://schemas.openxmlformats.org/officeDocument/2006/relationships/tags" Target="../tags/tag628.xml"/><Relationship Id="rId5" Type="http://schemas.openxmlformats.org/officeDocument/2006/relationships/image" Target="../media/image129.png"/><Relationship Id="rId4" Type="http://schemas.openxmlformats.org/officeDocument/2006/relationships/tags" Target="../tags/tag627.xml"/><Relationship Id="rId3" Type="http://schemas.openxmlformats.org/officeDocument/2006/relationships/image" Target="../media/image128.png"/><Relationship Id="rId2" Type="http://schemas.openxmlformats.org/officeDocument/2006/relationships/tags" Target="../tags/tag626.xml"/><Relationship Id="rId18" Type="http://schemas.openxmlformats.org/officeDocument/2006/relationships/notesSlide" Target="../notesSlides/notesSlide46.xml"/><Relationship Id="rId17" Type="http://schemas.openxmlformats.org/officeDocument/2006/relationships/slideLayout" Target="../slideLayouts/slideLayout4.xml"/><Relationship Id="rId16" Type="http://schemas.openxmlformats.org/officeDocument/2006/relationships/tags" Target="../tags/tag638.xml"/><Relationship Id="rId15" Type="http://schemas.openxmlformats.org/officeDocument/2006/relationships/tags" Target="../tags/tag637.xml"/><Relationship Id="rId14" Type="http://schemas.openxmlformats.org/officeDocument/2006/relationships/tags" Target="../tags/tag636.xml"/><Relationship Id="rId13" Type="http://schemas.openxmlformats.org/officeDocument/2006/relationships/tags" Target="../tags/tag635.xml"/><Relationship Id="rId12" Type="http://schemas.openxmlformats.org/officeDocument/2006/relationships/tags" Target="../tags/tag634.xml"/><Relationship Id="rId11" Type="http://schemas.openxmlformats.org/officeDocument/2006/relationships/tags" Target="../tags/tag633.xml"/><Relationship Id="rId10" Type="http://schemas.openxmlformats.org/officeDocument/2006/relationships/tags" Target="../tags/tag632.xml"/><Relationship Id="rId1" Type="http://schemas.openxmlformats.org/officeDocument/2006/relationships/tags" Target="../tags/tag6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49.xml.rels><?xml version="1.0" encoding="UTF-8" standalone="yes"?>
<Relationships xmlns="http://schemas.openxmlformats.org/package/2006/relationships"><Relationship Id="rId9" Type="http://schemas.openxmlformats.org/officeDocument/2006/relationships/tags" Target="../tags/tag646.xml"/><Relationship Id="rId8" Type="http://schemas.openxmlformats.org/officeDocument/2006/relationships/tags" Target="../tags/tag645.xml"/><Relationship Id="rId7" Type="http://schemas.openxmlformats.org/officeDocument/2006/relationships/tags" Target="../tags/tag644.xml"/><Relationship Id="rId6" Type="http://schemas.openxmlformats.org/officeDocument/2006/relationships/tags" Target="../tags/tag643.xml"/><Relationship Id="rId5" Type="http://schemas.openxmlformats.org/officeDocument/2006/relationships/tags" Target="../tags/tag642.xml"/><Relationship Id="rId4" Type="http://schemas.openxmlformats.org/officeDocument/2006/relationships/tags" Target="../tags/tag641.xml"/><Relationship Id="rId3" Type="http://schemas.openxmlformats.org/officeDocument/2006/relationships/tags" Target="../tags/tag640.xml"/><Relationship Id="rId2" Type="http://schemas.openxmlformats.org/officeDocument/2006/relationships/tags" Target="../tags/tag639.xml"/><Relationship Id="rId19" Type="http://schemas.openxmlformats.org/officeDocument/2006/relationships/notesSlide" Target="../notesSlides/notesSlide48.xml"/><Relationship Id="rId18" Type="http://schemas.openxmlformats.org/officeDocument/2006/relationships/slideLayout" Target="../slideLayouts/slideLayout4.xml"/><Relationship Id="rId17" Type="http://schemas.openxmlformats.org/officeDocument/2006/relationships/tags" Target="../tags/tag653.xml"/><Relationship Id="rId16" Type="http://schemas.openxmlformats.org/officeDocument/2006/relationships/image" Target="../media/image132.png"/><Relationship Id="rId15" Type="http://schemas.openxmlformats.org/officeDocument/2006/relationships/tags" Target="../tags/tag652.xml"/><Relationship Id="rId14" Type="http://schemas.openxmlformats.org/officeDocument/2006/relationships/tags" Target="../tags/tag651.xml"/><Relationship Id="rId13" Type="http://schemas.openxmlformats.org/officeDocument/2006/relationships/tags" Target="../tags/tag650.xml"/><Relationship Id="rId12" Type="http://schemas.openxmlformats.org/officeDocument/2006/relationships/tags" Target="../tags/tag649.xml"/><Relationship Id="rId11" Type="http://schemas.openxmlformats.org/officeDocument/2006/relationships/tags" Target="../tags/tag648.xml"/><Relationship Id="rId10" Type="http://schemas.openxmlformats.org/officeDocument/2006/relationships/tags" Target="../tags/tag647.xml"/><Relationship Id="rId1" Type="http://schemas.openxmlformats.org/officeDocument/2006/relationships/image" Target="../media/image131.png"/></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tags" Target="../tags/tag659.xml"/><Relationship Id="rId6" Type="http://schemas.openxmlformats.org/officeDocument/2006/relationships/image" Target="../media/image133.png"/><Relationship Id="rId5" Type="http://schemas.openxmlformats.org/officeDocument/2006/relationships/tags" Target="../tags/tag658.xml"/><Relationship Id="rId4" Type="http://schemas.openxmlformats.org/officeDocument/2006/relationships/tags" Target="../tags/tag657.xml"/><Relationship Id="rId3" Type="http://schemas.openxmlformats.org/officeDocument/2006/relationships/tags" Target="../tags/tag656.xml"/><Relationship Id="rId2" Type="http://schemas.openxmlformats.org/officeDocument/2006/relationships/tags" Target="../tags/tag655.xml"/><Relationship Id="rId11" Type="http://schemas.openxmlformats.org/officeDocument/2006/relationships/notesSlide" Target="../notesSlides/notesSlide50.xml"/><Relationship Id="rId10" Type="http://schemas.openxmlformats.org/officeDocument/2006/relationships/slideLayout" Target="../slideLayouts/slideLayout4.xml"/><Relationship Id="rId1" Type="http://schemas.openxmlformats.org/officeDocument/2006/relationships/tags" Target="../tags/tag65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662.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52.xml"/><Relationship Id="rId8" Type="http://schemas.openxmlformats.org/officeDocument/2006/relationships/slideLayout" Target="../slideLayouts/slideLayout4.xml"/><Relationship Id="rId7" Type="http://schemas.openxmlformats.org/officeDocument/2006/relationships/tags" Target="../tags/tag667.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tags" Target="../tags/tag663.xml"/></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4.xml"/><Relationship Id="rId7" Type="http://schemas.openxmlformats.org/officeDocument/2006/relationships/tags" Target="../tags/tag671.xml"/><Relationship Id="rId6" Type="http://schemas.openxmlformats.org/officeDocument/2006/relationships/tags" Target="../tags/tag670.xml"/><Relationship Id="rId5" Type="http://schemas.openxmlformats.org/officeDocument/2006/relationships/tags" Target="../tags/tag669.xml"/><Relationship Id="rId4" Type="http://schemas.openxmlformats.org/officeDocument/2006/relationships/image" Target="../media/image134.png"/><Relationship Id="rId3" Type="http://schemas.openxmlformats.org/officeDocument/2006/relationships/tags" Target="../tags/tag668.xml"/><Relationship Id="rId2" Type="http://schemas.openxmlformats.org/officeDocument/2006/relationships/image" Target="../media/image135.png"/><Relationship Id="rId1" Type="http://schemas.openxmlformats.org/officeDocument/2006/relationships/image" Target="../media/image136.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4.xml"/><Relationship Id="rId5" Type="http://schemas.openxmlformats.org/officeDocument/2006/relationships/tags" Target="../tags/tag674.xml"/><Relationship Id="rId4" Type="http://schemas.openxmlformats.org/officeDocument/2006/relationships/tags" Target="../tags/tag673.xml"/><Relationship Id="rId3" Type="http://schemas.openxmlformats.org/officeDocument/2006/relationships/image" Target="../media/image134.png"/><Relationship Id="rId2" Type="http://schemas.openxmlformats.org/officeDocument/2006/relationships/tags" Target="../tags/tag672.xml"/><Relationship Id="rId1" Type="http://schemas.openxmlformats.org/officeDocument/2006/relationships/image" Target="../media/image136.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4.xml"/><Relationship Id="rId6" Type="http://schemas.openxmlformats.org/officeDocument/2006/relationships/tags" Target="../tags/tag678.xml"/><Relationship Id="rId5" Type="http://schemas.openxmlformats.org/officeDocument/2006/relationships/tags" Target="../tags/tag677.xml"/><Relationship Id="rId4" Type="http://schemas.openxmlformats.org/officeDocument/2006/relationships/tags" Target="../tags/tag676.xml"/><Relationship Id="rId3" Type="http://schemas.openxmlformats.org/officeDocument/2006/relationships/tags" Target="../tags/tag675.xml"/><Relationship Id="rId2" Type="http://schemas.openxmlformats.org/officeDocument/2006/relationships/image" Target="../media/image138.png"/><Relationship Id="rId1" Type="http://schemas.openxmlformats.org/officeDocument/2006/relationships/image" Target="../media/image137.png"/></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4.xml"/><Relationship Id="rId7" Type="http://schemas.openxmlformats.org/officeDocument/2006/relationships/tags" Target="../tags/tag682.xml"/><Relationship Id="rId6" Type="http://schemas.openxmlformats.org/officeDocument/2006/relationships/tags" Target="../tags/tag681.xml"/><Relationship Id="rId5" Type="http://schemas.openxmlformats.org/officeDocument/2006/relationships/tags" Target="../tags/tag680.xml"/><Relationship Id="rId4" Type="http://schemas.openxmlformats.org/officeDocument/2006/relationships/tags" Target="../tags/tag679.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9.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4.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 Type="http://schemas.openxmlformats.org/officeDocument/2006/relationships/image" Target="../media/image138.png"/><Relationship Id="rId1" Type="http://schemas.openxmlformats.org/officeDocument/2006/relationships/image" Target="../media/image140.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4.xml"/><Relationship Id="rId4" Type="http://schemas.openxmlformats.org/officeDocument/2006/relationships/tags" Target="../tags/tag688.xml"/><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image" Target="../media/image13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4.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tags" Target="../tags/tag690.xml"/><Relationship Id="rId3" Type="http://schemas.openxmlformats.org/officeDocument/2006/relationships/tags" Target="../tags/tag689.xml"/><Relationship Id="rId2" Type="http://schemas.openxmlformats.org/officeDocument/2006/relationships/image" Target="../media/image142.png"/><Relationship Id="rId1" Type="http://schemas.openxmlformats.org/officeDocument/2006/relationships/image" Target="../media/image141.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4.xml"/><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image" Target="../media/image143.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69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参考</a:t>
                      </a:r>
                      <a:r>
                        <a:rPr lang="en-US" altLang="zh-CN" sz="1400">
                          <a:solidFill>
                            <a:schemeClr val="tx1"/>
                          </a:solidFill>
                          <a:latin typeface="微软雅黑 Light" panose="020B0502040204020203" pitchFamily="34" charset="-122"/>
                          <a:ea typeface="微软雅黑 Light" panose="020B0502040204020203" pitchFamily="34" charset="-122"/>
                        </a:rPr>
                        <a:t>SKY</a:t>
                      </a:r>
                      <a:r>
                        <a:rPr lang="zh-CN" altLang="en-US" sz="1400">
                          <a:solidFill>
                            <a:schemeClr val="tx1"/>
                          </a:solidFill>
                          <a:latin typeface="微软雅黑 Light" panose="020B0502040204020203" pitchFamily="34" charset="-122"/>
                          <a:ea typeface="微软雅黑 Light" panose="020B0502040204020203" pitchFamily="34" charset="-122"/>
                        </a:rPr>
                        <a:t>和</a:t>
                      </a:r>
                      <a:r>
                        <a:rPr lang="en-US" altLang="zh-CN" sz="1400">
                          <a:solidFill>
                            <a:schemeClr val="tx1"/>
                          </a:solidFill>
                          <a:latin typeface="微软雅黑 Light" panose="020B0502040204020203" pitchFamily="34" charset="-122"/>
                          <a:ea typeface="微软雅黑 Light" panose="020B0502040204020203" pitchFamily="34" charset="-122"/>
                        </a:rPr>
                        <a:t>PCS</a:t>
                      </a:r>
                      <a:r>
                        <a:rPr lang="zh-CN" altLang="en-US" sz="1400">
                          <a:solidFill>
                            <a:schemeClr val="tx1"/>
                          </a:solidFill>
                          <a:latin typeface="微软雅黑 Light" panose="020B0502040204020203" pitchFamily="34" charset="-122"/>
                          <a:ea typeface="微软雅黑 Light" panose="020B0502040204020203" pitchFamily="34" charset="-122"/>
                        </a:rPr>
                        <a:t>项目，先把环路搞</a:t>
                      </a:r>
                      <a:r>
                        <a:rPr lang="zh-CN" altLang="en-US" sz="1400">
                          <a:solidFill>
                            <a:schemeClr val="tx1"/>
                          </a:solidFill>
                          <a:latin typeface="微软雅黑 Light" panose="020B0502040204020203" pitchFamily="34" charset="-122"/>
                          <a:ea typeface="微软雅黑 Light" panose="020B0502040204020203" pitchFamily="34" charset="-122"/>
                        </a:rPr>
                        <a:t>清楚</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a:t>
            </a:r>
            <a:r>
              <a:rPr dirty="0" smtClean="0">
                <a:sym typeface="+mn-ea"/>
              </a:rPr>
              <a:t>状态检测，</a:t>
            </a:r>
            <a:r>
              <a:rPr lang="en-US" altLang="zh-CN" dirty="0" smtClean="0">
                <a:sym typeface="+mn-ea"/>
              </a:rPr>
              <a:t>offgrid_mode_check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717290" y="4367530"/>
            <a:ext cx="129984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9479280" y="836930"/>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790950" y="4940935"/>
            <a:ext cx="17913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16268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596900" y="774065"/>
            <a:ext cx="2467610" cy="20701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offgrid_</a:t>
            </a:r>
            <a:r>
              <a:rPr lang="en-US" altLang="zh-CN" dirty="0" smtClean="0">
                <a:sym typeface="+mn-ea"/>
              </a:rPr>
              <a:t>pll_check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这里就是延时了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并网切离网，</a:t>
            </a:r>
            <a:r>
              <a:rPr lang="en-US" altLang="zh-CN" dirty="0" smtClean="0">
                <a:sym typeface="+mn-ea"/>
              </a:rPr>
              <a:t>quick_check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63525" y="909320"/>
            <a:ext cx="6057900" cy="748665"/>
          </a:xfrm>
          <a:prstGeom prst="rect">
            <a:avLst/>
          </a:prstGeom>
        </p:spPr>
      </p:pic>
      <p:pic>
        <p:nvPicPr>
          <p:cNvPr id="3" name="图片 2"/>
          <p:cNvPicPr>
            <a:picLocks noChangeAspect="1"/>
          </p:cNvPicPr>
          <p:nvPr/>
        </p:nvPicPr>
        <p:blipFill>
          <a:blip r:embed="rId3"/>
          <a:stretch>
            <a:fillRect/>
          </a:stretch>
        </p:blipFill>
        <p:spPr>
          <a:xfrm>
            <a:off x="263525" y="1701165"/>
            <a:ext cx="6275070" cy="3268980"/>
          </a:xfrm>
          <a:prstGeom prst="rect">
            <a:avLst/>
          </a:prstGeom>
        </p:spPr>
      </p:pic>
      <p:pic>
        <p:nvPicPr>
          <p:cNvPr id="4" name="图片 3"/>
          <p:cNvPicPr>
            <a:picLocks noChangeAspect="1"/>
          </p:cNvPicPr>
          <p:nvPr/>
        </p:nvPicPr>
        <p:blipFill>
          <a:blip r:embed="rId4"/>
          <a:stretch>
            <a:fillRect/>
          </a:stretch>
        </p:blipFill>
        <p:spPr>
          <a:xfrm>
            <a:off x="263525" y="4985385"/>
            <a:ext cx="5514975" cy="1765935"/>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3933190"/>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364990"/>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364990"/>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789555"/>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756785"/>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085080"/>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5332730" y="5157470"/>
            <a:ext cx="1723390" cy="2152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在另一个模式检测函数中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661660"/>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188460" y="6093460"/>
            <a:ext cx="3274695"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3470" y="4652645"/>
            <a:ext cx="107696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702290" y="4220845"/>
            <a:ext cx="37338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1063605" y="5730875"/>
            <a:ext cx="38290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1486535" y="836930"/>
            <a:ext cx="138493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440305"/>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04720"/>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277110"/>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060575"/>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12676</Words>
  <Application>WPS 演示</Application>
  <PresentationFormat>自定义</PresentationFormat>
  <Paragraphs>1243</Paragraphs>
  <Slides>62</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1432</cp:revision>
  <dcterms:created xsi:type="dcterms:W3CDTF">2022-12-29T11:59:00Z</dcterms:created>
  <dcterms:modified xsi:type="dcterms:W3CDTF">2024-12-20T10:18:16Z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2052-12.1.0.19302</vt:lpwstr>
  </property>
</Properties>
</file>